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3"/>
    <p:sldId id="305" r:id="rId4"/>
    <p:sldId id="283" r:id="rId5"/>
    <p:sldId id="307" r:id="rId6"/>
    <p:sldId id="308" r:id="rId7"/>
    <p:sldId id="309" r:id="rId8"/>
    <p:sldId id="310" r:id="rId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