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73" r:id="rId4"/>
    <p:sldId id="274" r:id="rId5"/>
    <p:sldId id="275" r:id="rId6"/>
    <p:sldId id="276" r:id="rId7"/>
    <p:sldId id="268" r:id="rId8"/>
    <p:sldId id="269" r:id="rId9"/>
    <p:sldId id="270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