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3"/>
    <p:sldId id="287" r:id="rId4"/>
    <p:sldId id="288" r:id="rId5"/>
    <p:sldId id="289" r:id="rId6"/>
    <p:sldId id="290" r:id="rId7"/>
    <p:sldId id="291" r:id="rId8"/>
    <p:sldId id="296" r:id="rId9"/>
    <p:sldId id="294" r:id="rId10"/>
    <p:sldId id="295" r:id="rId11"/>
    <p:sldId id="297" r:id="rId12"/>
    <p:sldId id="298" r:id="rId13"/>
    <p:sldId id="299" r:id="rId14"/>
    <p:sldId id="292" r:id="rId15"/>
    <p:sldId id="301" r:id="rId16"/>
    <p:sldId id="302" r:id="rId17"/>
    <p:sldId id="303" r:id="rId18"/>
    <p:sldId id="313" r:id="rId19"/>
    <p:sldId id="304" r:id="rId20"/>
    <p:sldId id="307" r:id="rId21"/>
    <p:sldId id="308" r:id="rId22"/>
    <p:sldId id="309" r:id="rId23"/>
    <p:sldId id="315" r:id="rId24"/>
    <p:sldId id="310" r:id="rId25"/>
    <p:sldId id="314" r:id="rId26"/>
    <p:sldId id="311" r:id="rId27"/>
    <p:sldId id="312" r:id="rId28"/>
    <p:sldId id="316" r:id="rId29"/>
    <p:sldId id="306" r:id="rId30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8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8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8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8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8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8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8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8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8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tags" Target="../tags/tag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