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2" r:id="rId7"/>
    <p:sldId id="274" r:id="rId8"/>
    <p:sldId id="260" r:id="rId9"/>
    <p:sldId id="261" r:id="rId10"/>
    <p:sldId id="266" r:id="rId11"/>
    <p:sldId id="277" r:id="rId12"/>
    <p:sldId id="268" r:id="rId13"/>
    <p:sldId id="273" r:id="rId14"/>
    <p:sldId id="272" r:id="rId15"/>
    <p:sldId id="271" r:id="rId16"/>
    <p:sldId id="270" r:id="rId17"/>
    <p:sldId id="269" r:id="rId18"/>
    <p:sldId id="264" r:id="rId19"/>
    <p:sldId id="263" r:id="rId20"/>
    <p:sldId id="265" r:id="rId21"/>
    <p:sldId id="279" r:id="rId22"/>
    <p:sldId id="283" r:id="rId23"/>
    <p:sldId id="282" r:id="rId24"/>
    <p:sldId id="278" r:id="rId25"/>
    <p:sldId id="284" r:id="rId26"/>
    <p:sldId id="293" r:id="rId27"/>
    <p:sldId id="288" r:id="rId28"/>
    <p:sldId id="294" r:id="rId29"/>
    <p:sldId id="290" r:id="rId30"/>
    <p:sldId id="291" r:id="rId31"/>
    <p:sldId id="292" r:id="rId32"/>
  </p:sldIdLst>
  <p:sldSz cx="9144000" cy="6858000" type="screen4x3"/>
  <p:notesSz cx="6858000" cy="9144000"/>
  <p:custDataLst>
    <p:tags r:id="rId3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gs" Target="tags/tag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ags/tag1.xml><?xml version="1.0" encoding="utf-8"?>
<p:tagLst xmlns:p="http://schemas.openxmlformats.org/presentationml/2006/main">
  <p:tag name="KSO_WPP_MARK_KEY" val="63b39a5e-d440-4ccd-886f-8a3d18100d79"/>
  <p:tag name="COMMONDATA" val="eyJoZGlkIjoiZTlkN2U2ZTY2MjE5NTg3MTVjYjljNGQzZDExYzE3YzQifQ==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