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09" r:id="rId4"/>
    <p:sldId id="364" r:id="rId5"/>
    <p:sldId id="508" r:id="rId6"/>
    <p:sldId id="507" r:id="rId7"/>
    <p:sldId id="353" r:id="rId8"/>
    <p:sldId id="354" r:id="rId9"/>
    <p:sldId id="355" r:id="rId10"/>
    <p:sldId id="356" r:id="rId11"/>
    <p:sldId id="562" r:id="rId12"/>
    <p:sldId id="357" r:id="rId13"/>
    <p:sldId id="416" r:id="rId14"/>
    <p:sldId id="359" r:id="rId15"/>
    <p:sldId id="462" r:id="rId16"/>
    <p:sldId id="360" r:id="rId17"/>
    <p:sldId id="363" r:id="rId18"/>
    <p:sldId id="361" r:id="rId19"/>
    <p:sldId id="257" r:id="rId20"/>
    <p:sldId id="266" r:id="rId21"/>
    <p:sldId id="258" r:id="rId22"/>
    <p:sldId id="259" r:id="rId23"/>
    <p:sldId id="260" r:id="rId24"/>
    <p:sldId id="268" r:id="rId25"/>
    <p:sldId id="261" r:id="rId26"/>
    <p:sldId id="274" r:id="rId27"/>
    <p:sldId id="262" r:id="rId28"/>
    <p:sldId id="263" r:id="rId29"/>
    <p:sldId id="264" r:id="rId30"/>
    <p:sldId id="265" r:id="rId31"/>
    <p:sldId id="267" r:id="rId32"/>
    <p:sldId id="269" r:id="rId33"/>
    <p:sldId id="270" r:id="rId34"/>
    <p:sldId id="271" r:id="rId35"/>
    <p:sldId id="273" r:id="rId36"/>
    <p:sldId id="272" r:id="rId37"/>
    <p:sldId id="275" r:id="rId38"/>
    <p:sldId id="276" r:id="rId39"/>
    <p:sldId id="277" r:id="rId40"/>
    <p:sldId id="278" r:id="rId41"/>
    <p:sldId id="279" r:id="rId42"/>
    <p:sldId id="280" r:id="rId43"/>
    <p:sldId id="283" r:id="rId44"/>
    <p:sldId id="281" r:id="rId45"/>
    <p:sldId id="285" r:id="rId46"/>
    <p:sldId id="286" r:id="rId47"/>
    <p:sldId id="288" r:id="rId48"/>
    <p:sldId id="289" r:id="rId49"/>
    <p:sldId id="287" r:id="rId50"/>
    <p:sldId id="291" r:id="rId51"/>
    <p:sldId id="296" r:id="rId52"/>
    <p:sldId id="295" r:id="rId53"/>
    <p:sldId id="294" r:id="rId54"/>
    <p:sldId id="292" r:id="rId55"/>
    <p:sldId id="293" r:id="rId56"/>
    <p:sldId id="297" r:id="rId57"/>
    <p:sldId id="298" r:id="rId58"/>
    <p:sldId id="299" r:id="rId59"/>
    <p:sldId id="290" r:id="rId60"/>
  </p:sldIdLst>
  <p:sldSz cx="9144000" cy="6858000" type="screen4x3"/>
  <p:notesSz cx="6858000" cy="9144000"/>
  <p:custDataLst>
    <p:tags r:id="rId64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8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4" Type="http://schemas.openxmlformats.org/officeDocument/2006/relationships/tags" Target="tags/tag1.xml"/><Relationship Id="rId63" Type="http://schemas.openxmlformats.org/officeDocument/2006/relationships/tableStyles" Target="tableStyles.xml"/><Relationship Id="rId62" Type="http://schemas.openxmlformats.org/officeDocument/2006/relationships/viewProps" Target="viewProps.xml"/><Relationship Id="rId61" Type="http://schemas.openxmlformats.org/officeDocument/2006/relationships/presProps" Target="presProps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emf"/><Relationship Id="rId1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tags/tag1.xml><?xml version="1.0" encoding="utf-8"?>
<p:tagLst xmlns:p="http://schemas.openxmlformats.org/presentationml/2006/main">
  <p:tag name="KSO_WPP_MARK_KEY" val="e5662e15-c2ed-4290-8a9e-2127b44e2fe8"/>
  <p:tag name="COMMONDATA" val="eyJoZGlkIjoiZTlkN2U2ZTY2MjE5NTg3MTVjYjljNGQzZDExYzE3YzQifQ=="/>
</p:tagLst>
</file>